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Обобщение знаний по темам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060848"/>
            <a:ext cx="6400800" cy="17526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«Химическая связь, периодический закон и периодическая система химических элементов Д.И. Менделеева, строение атома»</a:t>
            </a:r>
            <a:endParaRPr lang="ru-RU" sz="3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7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Напишите названия следующих соединений: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Na</a:t>
            </a:r>
            <a:r>
              <a:rPr lang="en-US" sz="1400" dirty="0" smtClean="0"/>
              <a:t>2</a:t>
            </a:r>
            <a:r>
              <a:rPr lang="en-US" sz="3200" dirty="0" smtClean="0"/>
              <a:t>SO</a:t>
            </a:r>
            <a:r>
              <a:rPr lang="en-US" sz="1400" dirty="0" smtClean="0"/>
              <a:t>4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NaHCO</a:t>
            </a:r>
            <a:r>
              <a:rPr lang="en-US" sz="1400" dirty="0" smtClean="0"/>
              <a:t>3</a:t>
            </a:r>
          </a:p>
          <a:p>
            <a:pPr marL="0" indent="0">
              <a:buNone/>
            </a:pPr>
            <a:r>
              <a:rPr lang="en-US" sz="3200" dirty="0" smtClean="0"/>
              <a:t>H</a:t>
            </a:r>
            <a:r>
              <a:rPr lang="en-US" sz="1400" dirty="0" smtClean="0"/>
              <a:t>2</a:t>
            </a:r>
            <a:r>
              <a:rPr lang="en-US" sz="3200" dirty="0" smtClean="0"/>
              <a:t>S</a:t>
            </a:r>
          </a:p>
          <a:p>
            <a:pPr marL="0" indent="0">
              <a:buNone/>
            </a:pPr>
            <a:r>
              <a:rPr lang="en-US" sz="3200" dirty="0" smtClean="0"/>
              <a:t>CO</a:t>
            </a:r>
          </a:p>
          <a:p>
            <a:pPr marL="0" indent="0">
              <a:buNone/>
            </a:pPr>
            <a:r>
              <a:rPr lang="en-US" sz="3200" dirty="0" err="1" smtClean="0"/>
              <a:t>MgO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Fe(OH)</a:t>
            </a:r>
            <a:r>
              <a:rPr lang="en-US" sz="1400" dirty="0" smtClean="0"/>
              <a:t>3</a:t>
            </a:r>
          </a:p>
          <a:p>
            <a:pPr marL="0" indent="0">
              <a:buNone/>
            </a:pPr>
            <a:r>
              <a:rPr lang="en-US" sz="3200" dirty="0" err="1" smtClean="0"/>
              <a:t>CuOHCl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87824" y="1556792"/>
            <a:ext cx="569478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/>
              <a:t>Сульфат натрия</a:t>
            </a:r>
          </a:p>
          <a:p>
            <a:pPr marL="0" indent="0">
              <a:buNone/>
            </a:pPr>
            <a:r>
              <a:rPr lang="ru-RU" sz="3200" b="1" dirty="0" smtClean="0"/>
              <a:t>Гидрокарбонат натрия</a:t>
            </a:r>
          </a:p>
          <a:p>
            <a:pPr marL="0" indent="0">
              <a:buNone/>
            </a:pPr>
            <a:r>
              <a:rPr lang="ru-RU" sz="3200" b="1" dirty="0" smtClean="0"/>
              <a:t>Сероводород, </a:t>
            </a:r>
            <a:r>
              <a:rPr lang="ru-RU" sz="3200" b="1" dirty="0" err="1" smtClean="0"/>
              <a:t>серовод</a:t>
            </a:r>
            <a:r>
              <a:rPr lang="ru-RU" sz="3200" b="1" dirty="0" smtClean="0"/>
              <a:t>. к-та</a:t>
            </a:r>
          </a:p>
          <a:p>
            <a:pPr marL="0" indent="0">
              <a:buNone/>
            </a:pPr>
            <a:r>
              <a:rPr lang="ru-RU" sz="3200" b="1" dirty="0" smtClean="0"/>
              <a:t>Оксид углерода (</a:t>
            </a:r>
            <a:r>
              <a:rPr lang="en-US" sz="3200" b="1" dirty="0" smtClean="0"/>
              <a:t>II)</a:t>
            </a:r>
          </a:p>
          <a:p>
            <a:pPr marL="0" indent="0">
              <a:buNone/>
            </a:pPr>
            <a:r>
              <a:rPr lang="ru-RU" sz="3200" b="1" dirty="0" smtClean="0"/>
              <a:t>Оксид магния</a:t>
            </a:r>
          </a:p>
          <a:p>
            <a:pPr marL="0" indent="0">
              <a:buNone/>
            </a:pPr>
            <a:r>
              <a:rPr lang="ru-RU" sz="3200" b="1" dirty="0" smtClean="0"/>
              <a:t>Гидроксид железа (</a:t>
            </a:r>
            <a:r>
              <a:rPr lang="en-US" sz="3200" b="1" dirty="0" smtClean="0"/>
              <a:t>III)</a:t>
            </a:r>
          </a:p>
          <a:p>
            <a:pPr marL="0" indent="0">
              <a:buNone/>
            </a:pPr>
            <a:r>
              <a:rPr lang="ru-RU" sz="3200" b="1" dirty="0" err="1" smtClean="0"/>
              <a:t>Гидроксохлорид</a:t>
            </a:r>
            <a:r>
              <a:rPr lang="ru-RU" sz="3200" b="1" dirty="0" smtClean="0"/>
              <a:t> меди (</a:t>
            </a:r>
            <a:r>
              <a:rPr lang="en-US" sz="3200" b="1" dirty="0" smtClean="0"/>
              <a:t>II)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010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Выставление оценок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592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6 заданий верно – «5»</a:t>
            </a:r>
          </a:p>
          <a:p>
            <a:pPr marL="0" indent="0">
              <a:buNone/>
            </a:pPr>
            <a:r>
              <a:rPr lang="ru-RU" sz="4800" dirty="0" smtClean="0"/>
              <a:t>5 заданий – «4»</a:t>
            </a:r>
          </a:p>
          <a:p>
            <a:pPr marL="0" indent="0">
              <a:buNone/>
            </a:pPr>
            <a:r>
              <a:rPr lang="ru-RU" sz="4800" dirty="0" smtClean="0"/>
              <a:t>4 задания – «3»</a:t>
            </a:r>
          </a:p>
          <a:p>
            <a:pPr marL="0" indent="0">
              <a:buNone/>
            </a:pPr>
            <a:r>
              <a:rPr lang="ru-RU" sz="4800" dirty="0" smtClean="0"/>
              <a:t>3 задания и меньше – «2»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418114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Химическая связь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Ковалентная</a:t>
            </a:r>
          </a:p>
          <a:p>
            <a:r>
              <a:rPr lang="ru-RU" dirty="0" smtClean="0"/>
              <a:t>Полярная</a:t>
            </a:r>
          </a:p>
          <a:p>
            <a:r>
              <a:rPr lang="ru-RU" dirty="0" smtClean="0"/>
              <a:t>Неполярная</a:t>
            </a:r>
          </a:p>
          <a:p>
            <a:pPr marL="0" indent="0">
              <a:buNone/>
            </a:pPr>
            <a:r>
              <a:rPr lang="ru-RU" dirty="0" smtClean="0"/>
              <a:t>Ионная</a:t>
            </a:r>
          </a:p>
          <a:p>
            <a:pPr marL="0" indent="0">
              <a:buNone/>
            </a:pPr>
            <a:r>
              <a:rPr lang="ru-RU" dirty="0" smtClean="0"/>
              <a:t>Металлическая</a:t>
            </a:r>
          </a:p>
          <a:p>
            <a:pPr marL="0" indent="0">
              <a:buNone/>
            </a:pPr>
            <a:r>
              <a:rPr lang="ru-RU" dirty="0" smtClean="0"/>
              <a:t>Водородная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400" dirty="0" smtClean="0">
                <a:solidFill>
                  <a:srgbClr val="C00000"/>
                </a:solidFill>
              </a:rPr>
              <a:t>видеофрагмент</a:t>
            </a:r>
            <a:endParaRPr lang="ru-RU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55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Укажите вид химической связи для следующих соединений: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7385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H</a:t>
            </a:r>
            <a:r>
              <a:rPr lang="en-US" sz="1800" dirty="0" smtClean="0"/>
              <a:t>2</a:t>
            </a:r>
          </a:p>
          <a:p>
            <a:pPr marL="0" indent="0">
              <a:buNone/>
            </a:pPr>
            <a:r>
              <a:rPr lang="en-US" sz="3600" dirty="0" smtClean="0"/>
              <a:t>NO</a:t>
            </a:r>
          </a:p>
          <a:p>
            <a:pPr marL="0" indent="0">
              <a:buNone/>
            </a:pPr>
            <a:r>
              <a:rPr lang="en-US" sz="3600" dirty="0" smtClean="0"/>
              <a:t>Hg</a:t>
            </a:r>
          </a:p>
          <a:p>
            <a:pPr marL="0" indent="0">
              <a:buNone/>
            </a:pPr>
            <a:r>
              <a:rPr lang="en-US" sz="3600" dirty="0" err="1" smtClean="0"/>
              <a:t>KCl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N</a:t>
            </a:r>
            <a:r>
              <a:rPr lang="en-US" sz="1800" dirty="0" smtClean="0"/>
              <a:t>2</a:t>
            </a:r>
          </a:p>
          <a:p>
            <a:pPr marL="0" indent="0">
              <a:buNone/>
            </a:pPr>
            <a:r>
              <a:rPr lang="en-US" sz="3600" dirty="0" smtClean="0"/>
              <a:t>O</a:t>
            </a:r>
            <a:r>
              <a:rPr lang="en-US" sz="1800" dirty="0" smtClean="0"/>
              <a:t>3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411760" y="1600200"/>
            <a:ext cx="62750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Ковалентная неполярная</a:t>
            </a:r>
          </a:p>
          <a:p>
            <a:pPr marL="0" indent="0">
              <a:buNone/>
            </a:pPr>
            <a:r>
              <a:rPr lang="ru-RU" sz="3600" dirty="0" smtClean="0"/>
              <a:t>Ковалентная полярная</a:t>
            </a:r>
          </a:p>
          <a:p>
            <a:pPr marL="0" indent="0">
              <a:buNone/>
            </a:pPr>
            <a:r>
              <a:rPr lang="ru-RU" sz="3600" dirty="0" smtClean="0"/>
              <a:t>Металлическая</a:t>
            </a:r>
          </a:p>
          <a:p>
            <a:pPr marL="0" indent="0">
              <a:buNone/>
            </a:pPr>
            <a:r>
              <a:rPr lang="ru-RU" sz="3600" dirty="0" smtClean="0"/>
              <a:t>Ионная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Ковалентная неполярная</a:t>
            </a:r>
          </a:p>
          <a:p>
            <a:pPr marL="0" indent="0">
              <a:buNone/>
            </a:pPr>
            <a:r>
              <a:rPr lang="ru-RU" sz="3600" dirty="0" smtClean="0"/>
              <a:t>Ковалентная неполярная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5125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атома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1600200"/>
            <a:ext cx="800323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Модели строения атома </a:t>
            </a:r>
            <a:r>
              <a:rPr lang="ru-RU" dirty="0" smtClean="0">
                <a:solidFill>
                  <a:srgbClr val="C00000"/>
                </a:solidFill>
              </a:rPr>
              <a:t>(видеофрагмент)</a:t>
            </a:r>
          </a:p>
          <a:p>
            <a:pPr marL="0" indent="0">
              <a:buNone/>
            </a:pPr>
            <a:endParaRPr lang="ru-RU" sz="4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200" dirty="0" smtClean="0"/>
              <a:t>Напишите строение атома, ядра, распределение электронов по уровням, электронную формулу, </a:t>
            </a:r>
            <a:r>
              <a:rPr lang="ru-RU" sz="3200" dirty="0" smtClean="0"/>
              <a:t>подчеркните валентные электроны, укажите </a:t>
            </a:r>
            <a:r>
              <a:rPr lang="ru-RU" sz="3200" dirty="0" smtClean="0"/>
              <a:t>максимальную валентность для:</a:t>
            </a:r>
          </a:p>
          <a:p>
            <a:pPr marL="0" indent="0">
              <a:buNone/>
            </a:pPr>
            <a:r>
              <a:rPr lang="ru-RU" sz="3200" dirty="0" smtClean="0"/>
              <a:t>1 вариант – С</a:t>
            </a:r>
          </a:p>
          <a:p>
            <a:pPr marL="0" indent="0">
              <a:buNone/>
            </a:pPr>
            <a:r>
              <a:rPr lang="ru-RU" sz="3200" dirty="0" smtClean="0"/>
              <a:t>2 вариант - </a:t>
            </a:r>
            <a:r>
              <a:rPr lang="en-US" sz="3200" dirty="0" smtClean="0"/>
              <a:t>Na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8883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904"/>
            <a:ext cx="8229600" cy="6664455"/>
          </a:xfrm>
        </p:spPr>
        <p:txBody>
          <a:bodyPr>
            <a:normAutofit/>
          </a:bodyPr>
          <a:lstStyle/>
          <a:p>
            <a:r>
              <a:rPr lang="ru-RU" dirty="0" smtClean="0"/>
              <a:t>Для ОВР напишите схему электронного баланса, укажите окислитель, восстановитель, процессы окисления, восстановления, укажите переход электронов:</a:t>
            </a:r>
            <a:br>
              <a:rPr lang="ru-RU" dirty="0" smtClean="0"/>
            </a:br>
            <a:r>
              <a:rPr lang="en-US" dirty="0" smtClean="0"/>
              <a:t>Zn+H</a:t>
            </a:r>
            <a:r>
              <a:rPr lang="en-US" sz="1800" dirty="0" smtClean="0"/>
              <a:t>2</a:t>
            </a:r>
            <a:r>
              <a:rPr lang="en-US" sz="4000" dirty="0" smtClean="0"/>
              <a:t>SO</a:t>
            </a:r>
            <a:r>
              <a:rPr lang="en-US" sz="1800" dirty="0" smtClean="0"/>
              <a:t>4 </a:t>
            </a:r>
            <a:r>
              <a:rPr lang="en-US" sz="4000" dirty="0" smtClean="0"/>
              <a:t>= </a:t>
            </a:r>
            <a:r>
              <a:rPr lang="en-US" dirty="0" smtClean="0"/>
              <a:t>ZnSO</a:t>
            </a:r>
            <a:r>
              <a:rPr lang="en-US" sz="2000" dirty="0" smtClean="0"/>
              <a:t>4 </a:t>
            </a:r>
            <a:r>
              <a:rPr lang="en-US" dirty="0"/>
              <a:t>+</a:t>
            </a:r>
            <a:r>
              <a:rPr lang="en-US" dirty="0" smtClean="0"/>
              <a:t>H</a:t>
            </a:r>
            <a:r>
              <a:rPr lang="en-US" sz="1800" dirty="0" smtClean="0"/>
              <a:t>2</a:t>
            </a:r>
            <a:br>
              <a:rPr lang="en-US" sz="1800" dirty="0" smtClean="0"/>
            </a:br>
            <a:r>
              <a:rPr lang="en-US" sz="4000" dirty="0" err="1" smtClean="0"/>
              <a:t>HCl</a:t>
            </a:r>
            <a:r>
              <a:rPr lang="en-US" sz="4000" dirty="0" smtClean="0"/>
              <a:t> + </a:t>
            </a:r>
            <a:r>
              <a:rPr lang="en-US" sz="4000" dirty="0" err="1" smtClean="0"/>
              <a:t>NaOH</a:t>
            </a:r>
            <a:r>
              <a:rPr lang="en-US" sz="4000" dirty="0" smtClean="0"/>
              <a:t> = </a:t>
            </a:r>
            <a:r>
              <a:rPr lang="en-US" sz="4000" dirty="0" err="1" smtClean="0"/>
              <a:t>NaCl</a:t>
            </a:r>
            <a:r>
              <a:rPr lang="en-US" sz="4000" dirty="0" smtClean="0"/>
              <a:t> + H</a:t>
            </a:r>
            <a:r>
              <a:rPr lang="en-US" sz="1800" dirty="0" smtClean="0"/>
              <a:t>2</a:t>
            </a:r>
            <a:r>
              <a:rPr lang="en-US" sz="4000" dirty="0" smtClean="0"/>
              <a:t>O</a:t>
            </a:r>
            <a:br>
              <a:rPr lang="en-US" sz="4000" dirty="0" smtClean="0"/>
            </a:br>
            <a:r>
              <a:rPr lang="en-US" sz="2000" dirty="0" smtClean="0">
                <a:solidFill>
                  <a:srgbClr val="C00000"/>
                </a:solidFill>
              </a:rPr>
              <a:t>(</a:t>
            </a:r>
            <a:r>
              <a:rPr lang="ru-RU" sz="2000" dirty="0" smtClean="0">
                <a:solidFill>
                  <a:srgbClr val="C00000"/>
                </a:solidFill>
              </a:rPr>
              <a:t>проверка на доске)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работы на уроке: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1600200"/>
            <a:ext cx="78592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Из четырех оценок на уроке сосчитайте среднее арифметическое,  округлите до целого, объявите учителю.</a:t>
            </a:r>
          </a:p>
          <a:p>
            <a:pPr marL="0" indent="0">
              <a:buNone/>
            </a:pPr>
            <a:endParaRPr lang="ru-RU" sz="32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</a:rPr>
              <a:t>5, 4, 3, 2 </a:t>
            </a:r>
          </a:p>
          <a:p>
            <a:pPr marL="0" indent="0" algn="ctr">
              <a:buNone/>
            </a:pPr>
            <a:endParaRPr lang="ru-RU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65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31224" cy="456510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Повторить, изученные темы по учебнику, диску, тетради, учитывая оценки по этапам.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Кокой объем водорода выделится при взаимодействии 2,4 г магния с соляной кислотой?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Спасибо за урок!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85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246</Words>
  <Application>Microsoft Office PowerPoint</Application>
  <PresentationFormat>Экран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Обобщение знаний по темам:</vt:lpstr>
      <vt:lpstr>Напишите названия следующих соединений:</vt:lpstr>
      <vt:lpstr>Выставление оценок</vt:lpstr>
      <vt:lpstr>Химическая связь</vt:lpstr>
      <vt:lpstr>Укажите вид химической связи для следующих соединений:</vt:lpstr>
      <vt:lpstr>Строение атома</vt:lpstr>
      <vt:lpstr>Для ОВР напишите схему электронного баланса, укажите окислитель, восстановитель, процессы окисления, восстановления, укажите переход электронов: Zn+H2SO4 = ZnSO4 +H2 HCl + NaOH = NaCl + H2O (проверка на доске)</vt:lpstr>
      <vt:lpstr>Результат работы на уроке: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знаний по темам:</dc:title>
  <dc:creator>Лилия</dc:creator>
  <cp:lastModifiedBy>Лилия</cp:lastModifiedBy>
  <cp:revision>9</cp:revision>
  <dcterms:created xsi:type="dcterms:W3CDTF">2012-04-15T07:32:21Z</dcterms:created>
  <dcterms:modified xsi:type="dcterms:W3CDTF">2012-04-15T10:00:19Z</dcterms:modified>
</cp:coreProperties>
</file>